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6206" r:id="rId3"/>
    <p:sldId id="6296" r:id="rId5"/>
    <p:sldId id="6159" r:id="rId6"/>
    <p:sldId id="6297" r:id="rId7"/>
    <p:sldId id="6182" r:id="rId8"/>
    <p:sldId id="6161" r:id="rId9"/>
    <p:sldId id="6162" r:id="rId10"/>
    <p:sldId id="6164" r:id="rId11"/>
    <p:sldId id="6165" r:id="rId12"/>
    <p:sldId id="6166" r:id="rId13"/>
    <p:sldId id="6168" r:id="rId14"/>
    <p:sldId id="6169" r:id="rId15"/>
    <p:sldId id="6170" r:id="rId16"/>
    <p:sldId id="6172" r:id="rId17"/>
    <p:sldId id="6320" r:id="rId18"/>
    <p:sldId id="6174" r:id="rId19"/>
    <p:sldId id="6298" r:id="rId20"/>
    <p:sldId id="6310" r:id="rId21"/>
    <p:sldId id="6311" r:id="rId22"/>
    <p:sldId id="6312" r:id="rId23"/>
    <p:sldId id="6305" r:id="rId24"/>
    <p:sldId id="6306" r:id="rId25"/>
    <p:sldId id="6308" r:id="rId26"/>
    <p:sldId id="6309" r:id="rId27"/>
    <p:sldId id="6153" r:id="rId28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5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2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考生视频面试操作手册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1759585"/>
            <a:ext cx="5658485" cy="318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90" y="1840230"/>
            <a:ext cx="6163310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" y="2620010"/>
            <a:ext cx="5783580" cy="3296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355" y="2616200"/>
            <a:ext cx="6146800" cy="32632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40" y="2710815"/>
            <a:ext cx="5768546" cy="288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495" y="2692400"/>
            <a:ext cx="5857477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2527300"/>
            <a:ext cx="6019800" cy="372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205" y="3094990"/>
            <a:ext cx="5417185" cy="2538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常见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视频面试前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534910" y="1791970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关闭阅读模式，或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重新分享屏幕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5950" y="1527175"/>
            <a:ext cx="11254740" cy="4384040"/>
            <a:chOff x="970" y="2405"/>
            <a:chExt cx="17724" cy="6904"/>
          </a:xfrm>
        </p:grpSpPr>
        <p:pic>
          <p:nvPicPr>
            <p:cNvPr id="4" name="图片 3" descr="企业微信截图_16678730746671"/>
            <p:cNvPicPr>
              <a:picLocks noChangeAspect="1"/>
            </p:cNvPicPr>
            <p:nvPr/>
          </p:nvPicPr>
          <p:blipFill>
            <a:blip r:embed="rId1"/>
            <a:srcRect r="9622" b="13708"/>
            <a:stretch>
              <a:fillRect/>
            </a:stretch>
          </p:blipFill>
          <p:spPr>
            <a:xfrm>
              <a:off x="8632" y="2516"/>
              <a:ext cx="10063" cy="5108"/>
            </a:xfrm>
            <a:prstGeom prst="rect">
              <a:avLst/>
            </a:prstGeom>
          </p:spPr>
        </p:pic>
        <p:pic>
          <p:nvPicPr>
            <p:cNvPr id="6" name="图片 5" descr="企业微信截图_16676966592571"/>
            <p:cNvPicPr>
              <a:picLocks noChangeAspect="1"/>
            </p:cNvPicPr>
            <p:nvPr/>
          </p:nvPicPr>
          <p:blipFill>
            <a:blip r:embed="rId2"/>
            <a:srcRect l="4683" r="14637"/>
            <a:stretch>
              <a:fillRect/>
            </a:stretch>
          </p:blipFill>
          <p:spPr>
            <a:xfrm>
              <a:off x="970" y="2405"/>
              <a:ext cx="7425" cy="6904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异常处理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https://www.kaoshixing.com/login/account/login/571886</a:t>
            </a: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09090" y="2149475"/>
            <a:ext cx="8105140" cy="4061460"/>
            <a:chOff x="2467" y="2493"/>
            <a:chExt cx="12764" cy="63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67" y="2493"/>
              <a:ext cx="12765" cy="639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2299" y="3810"/>
              <a:ext cx="1698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58595" y="2037080"/>
            <a:ext cx="9290050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</a:t>
            </a:r>
            <a:r>
              <a:rPr lang="zh-CN" altLang="en-US">
                <a:solidFill>
                  <a:srgbClr val="FF0000"/>
                </a:solidFill>
              </a:rPr>
              <a:t>后，麦克风音量</a:t>
            </a:r>
            <a:r>
              <a:rPr lang="zh-CN" altLang="en-US">
                <a:solidFill>
                  <a:srgbClr val="FF0000"/>
                </a:solidFill>
              </a:rPr>
              <a:t>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</a:t>
            </a:r>
            <a:r>
              <a:rPr lang="zh-CN" altLang="en-US">
                <a:solidFill>
                  <a:srgbClr val="FF0000"/>
                </a:solidFill>
              </a:rPr>
              <a:t>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</a:t>
              </a:r>
              <a:r>
                <a:rPr lang="zh-CN" altLang="en-US" sz="1400" b="1">
                  <a:solidFill>
                    <a:srgbClr val="4670FE"/>
                  </a:solidFill>
                </a:rPr>
                <a:t>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4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5.xml><?xml version="1.0" encoding="utf-8"?>
<p:tagLst xmlns:p="http://schemas.openxmlformats.org/presentationml/2006/main">
  <p:tag name="COMMONDATA" val="eyJoZGlkIjoiZGU3OWY2ZjRjMzhjZWMyOTA5M2Q0OGZiNjU2MjQ2ZDUifQ=="/>
  <p:tag name="commondata" val="eyJoZGlkIjoiZmVlNDc5ZWVjMzJiOWQyNGRhNGVmMWJhZjc1MmU5NTY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2641</Words>
  <Application>WPS 演示</Application>
  <PresentationFormat>宽屏</PresentationFormat>
  <Paragraphs>136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等线</vt:lpstr>
      <vt:lpstr>等线 Light</vt:lpstr>
      <vt:lpstr>Calibri</vt:lpstr>
      <vt:lpstr>Times New Roman</vt:lpstr>
      <vt:lpstr>Arial Unicode MS</vt:lpstr>
      <vt:lpstr>仿宋_GB2312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肉丝</cp:lastModifiedBy>
  <cp:revision>5254</cp:revision>
  <cp:lastPrinted>2024-04-29T09:10:00Z</cp:lastPrinted>
  <dcterms:created xsi:type="dcterms:W3CDTF">2024-04-29T09:10:00Z</dcterms:created>
  <dcterms:modified xsi:type="dcterms:W3CDTF">2025-04-21T07:13:53Z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CEFB5A31A4F5435FB674ECC374C79DBC_13</vt:lpwstr>
  </property>
</Properties>
</file>